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мада-кушон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мада-кушон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мада-кушон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мада-кушон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мада-кушон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2019-07-10T02:45:24Z</dcterms:created>
  <dcterms:modified xsi:type="dcterms:W3CDTF">2020-03-21T11:16:02Z</dcterms:modified>
</cp:coreProperties>
</file>